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70" r:id="rId6"/>
    <p:sldId id="257" r:id="rId7"/>
    <p:sldId id="258" r:id="rId8"/>
    <p:sldId id="259" r:id="rId9"/>
    <p:sldId id="268" r:id="rId10"/>
    <p:sldId id="260" r:id="rId11"/>
    <p:sldId id="261" r:id="rId12"/>
    <p:sldId id="262" r:id="rId13"/>
    <p:sldId id="263" r:id="rId14"/>
    <p:sldId id="269" r:id="rId15"/>
    <p:sldId id="264" r:id="rId16"/>
    <p:sldId id="265" r:id="rId17"/>
    <p:sldId id="266" r:id="rId18"/>
    <p:sldId id="267" r:id="rId19"/>
    <p:sldId id="271" r:id="rId20"/>
    <p:sldId id="273" r:id="rId21"/>
    <p:sldId id="272" r:id="rId22"/>
    <p:sldId id="274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4A0169-4B3F-4AD3-8856-95F79A034FD3}" v="1339" dt="2020-12-11T17:42:52.9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20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B18EE-1170-40B4-8741-E48A3F98B5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B0BE92-BB71-4582-B598-5D603FF66A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C2FC3-8972-4793-878A-793DF7B7F7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149085-A2F1-456B-85F0-A643B5A5A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CBF9C5-D914-4EC5-8ACB-8E8FD3DB61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509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AE5180-A0CE-457F-A906-B778B0356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6336A5-5476-4CBA-AB62-144ACC54C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E631B-525A-46A0-A7E1-959BF8E28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38FA7-CEDD-4895-AE8B-E31FB94E6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BBD2BC-2E6D-4CF7-8C04-195AE4E7B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357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E42435-0B88-4D0A-B1DA-06E727EB6D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351BBB-11BA-4944-A289-9E6EE696BF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5BCBF1-8CBA-4418-8824-E4A38D37E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B827B-0FD3-4426-B913-EDC3B8E4E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F078F-378D-450A-9C15-CBAEC51C9B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934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660640-E2F1-4434-BE66-07F74F0BD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7B12C-DDD6-43FA-A9BB-4381C4338B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433491-C74D-411A-9FD1-6A6D2B5AE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8895C-8EEE-4BF5-BFB8-8EB1D783F5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A234E-E412-496A-9D99-F9DE63439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774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D92B4-E464-46D4-8767-EB7C3C458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D7308A-179B-44AA-9D48-1E93794A44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2E0F71-68AD-460C-9934-E2C8423EE6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CF82A-20C1-4DF0-975F-F2F3D290D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6A98A1-E232-45C4-9DB4-9F675884A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660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D78C7-197C-4880-A536-01CED57BB2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77E8C-8A98-471D-9FE3-8AC5878DD7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2E24F-22CD-496B-824D-E6C03FCEF2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05630A-C6DE-4CD5-8E13-A2E98B1D5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4AEEF-AA26-4970-82C1-6842E577D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323300-C5B4-40E3-BF60-AFAD4F5452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987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7100F-8085-48DF-93A7-8764D01AE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13280B-0D82-460A-98E3-3FA141C70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32F093-47C4-48B0-B124-CE8B3EE9D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41A144C-0FBF-4F89-A844-41C9F43D0B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3031FC-8DAB-40BD-89DD-7920DB8B77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F3D31A-9077-451F-91E9-45397E082E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94FE36-D655-4779-A003-F56016221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C0F9BC-8C01-4FA5-9B17-4D78B4652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47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B4F77B-2040-40E9-BB76-0E0B24F77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05FFBA2-8EE7-45AC-8711-172CA4A88C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E3ACD8-5692-4DB1-8AEC-3BCB0C505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CB431B-2D59-4CBB-BB57-E298630ED0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974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758891-6A41-4DC3-94A1-BB5A3F55B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094270-2BB4-4B0B-8996-24A8E437B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CBA9A4-7E0F-4C66-A5FB-EE261BB551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697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A1CE-BB1A-4624-B9D1-28C77AC31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102034-BDCA-4441-944E-75A85CFC4B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966A-3FE7-4030-9C6F-08838421AA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766915-66EC-43D9-8B70-F3DC6C7D36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88BAFE-6740-41DD-98F7-4F794B44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A3D5F1-813C-4E14-AF7E-DF70E1F55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972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A0806-8E3B-492F-A5F5-599C8D1AA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6D07573-A101-4EE1-892C-A588488B6B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EE1BE2-85F9-4271-B73B-C6B089B55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474DF1-08D6-40A5-AE1D-AE3257D79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82024C-F1ED-4DA4-9A95-74B6B4B6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A605C-EDE5-4356-AA1E-F24085E9C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45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551517-C4D0-45C3-82C3-DB2B47A74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5562C0-1BF9-4ED7-A895-3A0CBE607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A12EA-A699-44E3-A0B9-7C8D4D1E1E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52775-F539-4E9A-952E-BBDA54764049}" type="datetimeFigureOut">
              <a:rPr lang="en-US" smtClean="0"/>
              <a:t>12/11/2020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A917EF-D4E5-4383-95DD-1808A7729D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59165-B5F3-47C7-A81D-3F4C54E0C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18CFE-736B-4599-A137-6316F61D50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41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017FC9-DA31-431D-BC0E-290F6E6F88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Final Project: Uni Sufferers</a:t>
            </a:r>
            <a:endParaRPr lang="en-US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5F835E-F61E-44EC-8BA4-C1C8F6D344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63012" y="5649912"/>
            <a:ext cx="3609975" cy="1655762"/>
          </a:xfrm>
        </p:spPr>
        <p:txBody>
          <a:bodyPr/>
          <a:lstStyle/>
          <a:p>
            <a:r>
              <a:rPr lang="en-US" b="1" dirty="0" err="1">
                <a:solidFill>
                  <a:srgbClr val="FF0000"/>
                </a:solidFill>
              </a:rPr>
              <a:t>Maaz</a:t>
            </a:r>
            <a:r>
              <a:rPr lang="en-US" b="1" dirty="0">
                <a:solidFill>
                  <a:srgbClr val="FF0000"/>
                </a:solidFill>
              </a:rPr>
              <a:t> Ahmed</a:t>
            </a:r>
          </a:p>
          <a:p>
            <a:r>
              <a:rPr lang="en-US" b="1" dirty="0">
                <a:solidFill>
                  <a:srgbClr val="FF0000"/>
                </a:solidFill>
              </a:rPr>
              <a:t>Abraiz Azhar</a:t>
            </a:r>
          </a:p>
        </p:txBody>
      </p:sp>
    </p:spTree>
    <p:extLst>
      <p:ext uri="{BB962C8B-B14F-4D97-AF65-F5344CB8AC3E}">
        <p14:creationId xmlns:p14="http://schemas.microsoft.com/office/powerpoint/2010/main" val="3224799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98BA3375-C8DC-4A91-98EB-44AAFEFB5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758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85E92-BE48-4B35-B269-8B515D4C6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6075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Assignments and Anxiety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F21F9-6F38-491A-BA1D-6163F24316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In the upcoming levels, the maze is removed in order to increase the playing area.</a:t>
            </a:r>
          </a:p>
          <a:p>
            <a:r>
              <a:rPr lang="en-US" sz="3600" dirty="0">
                <a:solidFill>
                  <a:schemeClr val="bg1"/>
                </a:solidFill>
              </a:rPr>
              <a:t>Two new obstacles are introduced: </a:t>
            </a:r>
            <a:r>
              <a:rPr lang="en-US" sz="3600" dirty="0">
                <a:solidFill>
                  <a:srgbClr val="FF0000"/>
                </a:solidFill>
              </a:rPr>
              <a:t>Assignments and Anxiety.</a:t>
            </a:r>
          </a:p>
          <a:p>
            <a:r>
              <a:rPr lang="en-US" sz="3600" dirty="0">
                <a:solidFill>
                  <a:schemeClr val="bg1"/>
                </a:solidFill>
              </a:rPr>
              <a:t>Anxiety follows the player wherever they go.</a:t>
            </a:r>
          </a:p>
          <a:p>
            <a:r>
              <a:rPr lang="en-US" sz="3600" dirty="0">
                <a:solidFill>
                  <a:schemeClr val="bg1"/>
                </a:solidFill>
              </a:rPr>
              <a:t>Assignments are spawned at random locations and are fired towards the player’s coordinates.</a:t>
            </a:r>
          </a:p>
        </p:txBody>
      </p:sp>
    </p:spTree>
    <p:extLst>
      <p:ext uri="{BB962C8B-B14F-4D97-AF65-F5344CB8AC3E}">
        <p14:creationId xmlns:p14="http://schemas.microsoft.com/office/powerpoint/2010/main" val="1617955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ky, blue, clouds&#10;&#10;Description automatically generated">
            <a:extLst>
              <a:ext uri="{FF2B5EF4-FFF2-40B4-BE49-F238E27FC236}">
                <a16:creationId xmlns:a16="http://schemas.microsoft.com/office/drawing/2014/main" id="{54B40220-F831-4980-A8BF-04E2710AA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  <p:pic>
        <p:nvPicPr>
          <p:cNvPr id="6" name="Picture 5" descr="A picture containing text, sky, blue, clouds&#10;&#10;Description automatically generated">
            <a:extLst>
              <a:ext uri="{FF2B5EF4-FFF2-40B4-BE49-F238E27FC236}">
                <a16:creationId xmlns:a16="http://schemas.microsoft.com/office/drawing/2014/main" id="{C380B3E4-6026-49C6-9F53-61B172BC3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608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3E6D186-B90A-43EB-B023-42C8D7C858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299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ky, blue, clouds&#10;&#10;Description automatically generated">
            <a:extLst>
              <a:ext uri="{FF2B5EF4-FFF2-40B4-BE49-F238E27FC236}">
                <a16:creationId xmlns:a16="http://schemas.microsoft.com/office/drawing/2014/main" id="{6FAB5955-D883-4EF6-8CAE-928159A34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48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ky, several, day&#10;&#10;Description automatically generated">
            <a:extLst>
              <a:ext uri="{FF2B5EF4-FFF2-40B4-BE49-F238E27FC236}">
                <a16:creationId xmlns:a16="http://schemas.microsoft.com/office/drawing/2014/main" id="{EB5B33FA-11AB-48A2-909F-F5EEEB54C7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709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63C12-BB3A-40D8-82BD-ACCEBD2B8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accent1"/>
                </a:solidFill>
              </a:rPr>
              <a:t>Final Level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4E1F9-3E2C-4BB3-9BA5-0FB776B17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>
                <a:solidFill>
                  <a:schemeClr val="bg1"/>
                </a:solidFill>
              </a:rPr>
              <a:t>The last part of this game is about getting that 4.0 GPA.</a:t>
            </a:r>
          </a:p>
          <a:p>
            <a:r>
              <a:rPr lang="en-US" sz="3200">
                <a:solidFill>
                  <a:schemeClr val="bg1"/>
                </a:solidFill>
              </a:rPr>
              <a:t>The player needs to avoid a set of distractions moving randomly on the screen and get to the 4.0.</a:t>
            </a:r>
          </a:p>
          <a:p>
            <a:r>
              <a:rPr lang="en-US" sz="3200">
                <a:solidFill>
                  <a:schemeClr val="bg1"/>
                </a:solidFill>
              </a:rPr>
              <a:t>The rules of collision are similar to that of the previous levels.</a:t>
            </a:r>
          </a:p>
          <a:p>
            <a:r>
              <a:rPr lang="en-US" sz="3200">
                <a:solidFill>
                  <a:schemeClr val="bg1"/>
                </a:solidFill>
              </a:rPr>
              <a:t>A new counter records the number of collisions with the distractions.</a:t>
            </a:r>
          </a:p>
        </p:txBody>
      </p:sp>
    </p:spTree>
    <p:extLst>
      <p:ext uri="{BB962C8B-B14F-4D97-AF65-F5344CB8AC3E}">
        <p14:creationId xmlns:p14="http://schemas.microsoft.com/office/powerpoint/2010/main" val="13646853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video game&#10;&#10;Description automatically generated">
            <a:extLst>
              <a:ext uri="{FF2B5EF4-FFF2-40B4-BE49-F238E27FC236}">
                <a16:creationId xmlns:a16="http://schemas.microsoft.com/office/drawing/2014/main" id="{0CCCBDC3-C9CF-4ABA-9454-B4CB2E66BF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45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56D3DB-D839-4BF8-ADE8-0B7474EDF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Game Over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94BA93-FA84-49E3-872A-6F2252DAC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>
                <a:solidFill>
                  <a:schemeClr val="bg1"/>
                </a:solidFill>
              </a:rPr>
              <a:t>The game ends after the 4.0 GPA is achieved.</a:t>
            </a:r>
          </a:p>
          <a:p>
            <a:r>
              <a:rPr lang="en-US" sz="3600">
                <a:solidFill>
                  <a:schemeClr val="bg1"/>
                </a:solidFill>
              </a:rPr>
              <a:t>The player’s score is shown as follows:</a:t>
            </a:r>
          </a:p>
          <a:p>
            <a:r>
              <a:rPr lang="en-US" sz="3600">
                <a:solidFill>
                  <a:schemeClr val="bg1"/>
                </a:solidFill>
              </a:rPr>
              <a:t>‘</a:t>
            </a:r>
            <a:r>
              <a:rPr lang="en-US" sz="3600">
                <a:solidFill>
                  <a:srgbClr val="FF0000"/>
                </a:solidFill>
              </a:rPr>
              <a:t>x breakdowns </a:t>
            </a:r>
            <a:r>
              <a:rPr lang="en-US" sz="3600">
                <a:solidFill>
                  <a:schemeClr val="bg1"/>
                </a:solidFill>
              </a:rPr>
              <a:t>and </a:t>
            </a:r>
            <a:r>
              <a:rPr lang="en-US" sz="3600">
                <a:solidFill>
                  <a:srgbClr val="FF0000"/>
                </a:solidFill>
              </a:rPr>
              <a:t>y distractions </a:t>
            </a:r>
            <a:r>
              <a:rPr lang="en-US" sz="3600">
                <a:solidFill>
                  <a:schemeClr val="bg1"/>
                </a:solidFill>
              </a:rPr>
              <a:t>later, you finally got a 4.0! Think you can do better? Click on the screen to play again.’</a:t>
            </a:r>
          </a:p>
          <a:p>
            <a:r>
              <a:rPr lang="en-US" sz="3600">
                <a:solidFill>
                  <a:schemeClr val="bg1"/>
                </a:solidFill>
              </a:rPr>
              <a:t>Upon clicking on the screen, the game starts again.</a:t>
            </a:r>
          </a:p>
          <a:p>
            <a:pPr marL="1371600" lvl="3" indent="0">
              <a:buNone/>
            </a:pP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0043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577285-1A28-4993-88F6-DBDAF4677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Division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BF5A4-88C9-44C9-A765-3EE9B95141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Since this is a level-based game, we plan on addressing it level by level.</a:t>
            </a:r>
          </a:p>
          <a:p>
            <a:r>
              <a:rPr lang="en-US" sz="4000" dirty="0">
                <a:solidFill>
                  <a:schemeClr val="bg1"/>
                </a:solidFill>
              </a:rPr>
              <a:t>First couple of levels and basic game structure (sprites, maze, movements etc.) – both</a:t>
            </a:r>
          </a:p>
          <a:p>
            <a:r>
              <a:rPr lang="en-US" sz="4000" dirty="0">
                <a:solidFill>
                  <a:schemeClr val="bg1"/>
                </a:solidFill>
              </a:rPr>
              <a:t>Levels 3-6 – Abraiz</a:t>
            </a:r>
          </a:p>
          <a:p>
            <a:r>
              <a:rPr lang="en-US" sz="4000" dirty="0">
                <a:solidFill>
                  <a:schemeClr val="bg1"/>
                </a:solidFill>
              </a:rPr>
              <a:t>Levels 7-10 – </a:t>
            </a:r>
            <a:r>
              <a:rPr lang="en-US" sz="4000" dirty="0" err="1">
                <a:solidFill>
                  <a:schemeClr val="bg1"/>
                </a:solidFill>
              </a:rPr>
              <a:t>Maaz</a:t>
            </a:r>
            <a:endParaRPr lang="en-US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0462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6A33F-1626-4E4B-AD1C-1FAEE267E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>
                <a:solidFill>
                  <a:schemeClr val="accent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293A31-3538-4C5B-BAC4-15C7E686B0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>
                <a:solidFill>
                  <a:schemeClr val="bg1"/>
                </a:solidFill>
              </a:rPr>
              <a:t>Inspired by Hazem’s approach of creating an NYUAD specific game.</a:t>
            </a:r>
          </a:p>
          <a:p>
            <a:r>
              <a:rPr lang="en-US">
                <a:solidFill>
                  <a:schemeClr val="bg1"/>
                </a:solidFill>
              </a:rPr>
              <a:t>Credit to Abraiz for the drawings in the following slides.</a:t>
            </a:r>
          </a:p>
          <a:p>
            <a:r>
              <a:rPr lang="en-US">
                <a:solidFill>
                  <a:schemeClr val="bg1"/>
                </a:solidFill>
              </a:rPr>
              <a:t>Concept of this game is raising mental health awareness as university gets extremely demanding for most freshmen.</a:t>
            </a:r>
          </a:p>
          <a:p>
            <a:r>
              <a:rPr lang="en-US">
                <a:solidFill>
                  <a:schemeClr val="bg1"/>
                </a:solidFill>
              </a:rPr>
              <a:t>This game involves a student (represented by Faiza the Falcon) avoiding multiple obstacles on their way to taking care of their mental health.</a:t>
            </a:r>
          </a:p>
          <a:p>
            <a:r>
              <a:rPr lang="en-US">
                <a:solidFill>
                  <a:schemeClr val="bg1"/>
                </a:solidFill>
              </a:rPr>
              <a:t>The obstacles represent some of the difficulties faced by freshmen this semester.</a:t>
            </a:r>
          </a:p>
          <a:p>
            <a:r>
              <a:rPr lang="en-US">
                <a:solidFill>
                  <a:schemeClr val="bg1"/>
                </a:solidFill>
              </a:rPr>
              <a:t>We will be showing a mock display of another game with different sprites in order to demonstrate some of the functionalities of our game.</a:t>
            </a:r>
          </a:p>
          <a:p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17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51D337-0D2D-4121-8465-20FBE0A4E1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885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08915E6E-0941-40CA-86C7-B7685DA714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57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AB1B6C6E-F941-4C49-A508-C431DBB1F2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5813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D58264-7C01-4168-B554-DE362B6CE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</a:rPr>
              <a:t>OBSTACLES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AFF8B-ED5D-4AF2-911A-65F64B063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In order to pass the upcoming levels, the player must avoid certain obstacles.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The first obstacle is an alarm clock which symbolizes 5a.m classes.</a:t>
            </a:r>
          </a:p>
          <a:p>
            <a:r>
              <a:rPr lang="en-US" sz="3200" dirty="0">
                <a:solidFill>
                  <a:schemeClr val="bg1"/>
                </a:solidFill>
              </a:rPr>
              <a:t>The clock only moves sideways and if the player comes into contact with the clock, he/she is respawned at the starting point.</a:t>
            </a:r>
          </a:p>
          <a:p>
            <a:r>
              <a:rPr lang="en-US" sz="3200" dirty="0">
                <a:solidFill>
                  <a:schemeClr val="bg1"/>
                </a:solidFill>
              </a:rPr>
              <a:t>Coming into contact with any of the obstacles that prevent the player from reaching his mental health </a:t>
            </a:r>
            <a:r>
              <a:rPr lang="en-US" sz="3200" dirty="0">
                <a:solidFill>
                  <a:srgbClr val="FF0000"/>
                </a:solidFill>
              </a:rPr>
              <a:t>increases the ‘Mental Breakdown’ count by one.</a:t>
            </a:r>
          </a:p>
        </p:txBody>
      </p:sp>
    </p:spTree>
    <p:extLst>
      <p:ext uri="{BB962C8B-B14F-4D97-AF65-F5344CB8AC3E}">
        <p14:creationId xmlns:p14="http://schemas.microsoft.com/office/powerpoint/2010/main" val="25588255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17C2C88-5987-4027-8AA8-9B88D873A2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96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, sky, screenshot&#10;&#10;Description automatically generated">
            <a:extLst>
              <a:ext uri="{FF2B5EF4-FFF2-40B4-BE49-F238E27FC236}">
                <a16:creationId xmlns:a16="http://schemas.microsoft.com/office/drawing/2014/main" id="{D8CB4EE6-ED06-4E4A-B14D-5AEFBF5D55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537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1A1921-EFC4-4113-8108-D38200CDCE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505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352D9A60CA98246AE68AA864DED83CC" ma:contentTypeVersion="4" ma:contentTypeDescription="Create a new document." ma:contentTypeScope="" ma:versionID="4b92a4bb8c00f6140a51f26f651c5b80">
  <xsd:schema xmlns:xsd="http://www.w3.org/2001/XMLSchema" xmlns:xs="http://www.w3.org/2001/XMLSchema" xmlns:p="http://schemas.microsoft.com/office/2006/metadata/properties" xmlns:ns3="3bee56ce-0b94-4c23-a4e8-1a17e8490530" targetNamespace="http://schemas.microsoft.com/office/2006/metadata/properties" ma:root="true" ma:fieldsID="1d8854380cf5d050da519cb77aa45f64" ns3:_="">
    <xsd:import namespace="3bee56ce-0b94-4c23-a4e8-1a17e8490530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ee56ce-0b94-4c23-a4e8-1a17e849053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52FCF99-ACF1-4C4F-9E13-478777144AAF}">
  <ds:schemaRefs>
    <ds:schemaRef ds:uri="3bee56ce-0b94-4c23-a4e8-1a17e8490530"/>
    <ds:schemaRef ds:uri="http://www.w3.org/XML/1998/namespace"/>
    <ds:schemaRef ds:uri="http://schemas.microsoft.com/office/2006/metadata/propertie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8558D066-184D-4DBB-B744-78AE07CE8CEA}">
  <ds:schemaRefs>
    <ds:schemaRef ds:uri="3bee56ce-0b94-4c23-a4e8-1a17e849053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9F790D05-1761-42F3-9ED6-E9DF1F59747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372</TotalTime>
  <Words>413</Words>
  <Application>Microsoft Office PowerPoint</Application>
  <PresentationFormat>Widescreen</PresentationFormat>
  <Paragraphs>35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Final Project: Uni Sufferers</vt:lpstr>
      <vt:lpstr>Introduction</vt:lpstr>
      <vt:lpstr>PowerPoint Presentation</vt:lpstr>
      <vt:lpstr>PowerPoint Presentation</vt:lpstr>
      <vt:lpstr>PowerPoint Presentation</vt:lpstr>
      <vt:lpstr>OBSTACLES</vt:lpstr>
      <vt:lpstr>PowerPoint Presentation</vt:lpstr>
      <vt:lpstr>PowerPoint Presentation</vt:lpstr>
      <vt:lpstr>PowerPoint Presentation</vt:lpstr>
      <vt:lpstr>PowerPoint Presentation</vt:lpstr>
      <vt:lpstr>Assignments and Anxiety</vt:lpstr>
      <vt:lpstr>PowerPoint Presentation</vt:lpstr>
      <vt:lpstr>PowerPoint Presentation</vt:lpstr>
      <vt:lpstr>PowerPoint Presentation</vt:lpstr>
      <vt:lpstr>PowerPoint Presentation</vt:lpstr>
      <vt:lpstr>Final Level</vt:lpstr>
      <vt:lpstr>PowerPoint Presentation</vt:lpstr>
      <vt:lpstr>Game Over</vt:lpstr>
      <vt:lpstr>Division Of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Abraiz Azhar</dc:creator>
  <cp:lastModifiedBy>Abraiz Azhar</cp:lastModifiedBy>
  <cp:revision>2</cp:revision>
  <dcterms:created xsi:type="dcterms:W3CDTF">2020-11-17T10:46:08Z</dcterms:created>
  <dcterms:modified xsi:type="dcterms:W3CDTF">2020-12-11T17:44:23Z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0x0101005352D9A60CA98246AE68AA864DED83CC</vt:lpwstr>
  </property>
</Properties>
</file>

<file path=docProps/thumbnail.jpeg>
</file>